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27740E-2D84-4100-8D4C-AF7CD75AE72D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80297E-A061-4884-AAAA-909A0502A0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Инструментал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(шести падеж)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Стајао је с друговима на трибинама.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Чекао је с нестрпљењем  почетак утакмице.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пиштаљком је дат знак за почетак игре.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Утакмица је завршена са закашњењем.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Назив 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инструментал</a:t>
            </a:r>
            <a:r>
              <a:rPr lang="sr-Cyrl-RS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потиче од латинске речи </a:t>
            </a:r>
            <a:r>
              <a:rPr lang="sr-Latn-RS" sz="3600" b="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instrumentum</a:t>
            </a:r>
            <a:r>
              <a:rPr lang="sr-Latn-RS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што значи средство. Зато га зовемо и падеж средства.</a:t>
            </a:r>
            <a:endParaRPr lang="en-US" sz="3600" b="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Добија се на питање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КИМ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ЧИМЕ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наредним реченицама уочите именице у инструменталу: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ли си некада путовао возом?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Ићи ћу у град с друговима.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 Тасос смо стигли бродом.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Разговарао сам с Петром.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ли си некада путовао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Ићи ћу у град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друговима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 Тасос смо стигли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бродом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Разговарао сам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Петром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Основна значења инструментала су: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1. друштво – тада се инструментал употребљава са предлогом с(са) – Упознао ме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 својом сестром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2. средство – тада се инструментал употребљава без предлога – Путовали смо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аутобусом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Одредите службу речи у инструменталу: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Дете чучи под столом.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 муком се пробио кроз гужву.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Недељом се не ради.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Дете чучи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 столом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(место)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муком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се пробио кроз гужву. (начин)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Недељом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се не ради. (време)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Инструментал је зависан падеж.</a:t>
            </a:r>
            <a:endParaRPr lang="en-US" sz="3600" b="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Користи се са предлозима (са, над, под, пред, међу...) и без њих.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Одредите у којој реченици имамо неправилно употребљен инструментал: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Стајао је с друговима на трибинама.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Чекао је с нестрпљењем  почетак утакмице.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 пиштаљком је дат знак за почетак игре.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Утакмица је завршена са закашњењем.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219</TotalTime>
  <Words>270</Words>
  <Application>Microsoft Office PowerPoint</Application>
  <PresentationFormat>On-screen Show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Инструментал</vt:lpstr>
      <vt:lpstr>Назив инструментал потиче од латинске речи instrumentum, што значи средство. Зато га зовемо и падеж средства.</vt:lpstr>
      <vt:lpstr>У наредним реченицама уочите именице у инструменталу:</vt:lpstr>
      <vt:lpstr>Slide 4</vt:lpstr>
      <vt:lpstr>Основна значења инструментала су:</vt:lpstr>
      <vt:lpstr>Одредите службу речи у инструменталу:</vt:lpstr>
      <vt:lpstr>Slide 7</vt:lpstr>
      <vt:lpstr>Инструментал је зависан падеж.</vt:lpstr>
      <vt:lpstr>Одредите у којој реченици имамо неправилно употребљен инструментал: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Инструментал</dc:title>
  <dc:creator>mihailo</dc:creator>
  <cp:lastModifiedBy>mihailo</cp:lastModifiedBy>
  <cp:revision>15</cp:revision>
  <dcterms:created xsi:type="dcterms:W3CDTF">2015-01-13T11:29:53Z</dcterms:created>
  <dcterms:modified xsi:type="dcterms:W3CDTF">2015-01-14T16:11:58Z</dcterms:modified>
</cp:coreProperties>
</file>